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8" r:id="rId2"/>
    <p:sldId id="256" r:id="rId3"/>
    <p:sldId id="262" r:id="rId4"/>
    <p:sldId id="279" r:id="rId5"/>
    <p:sldId id="280" r:id="rId6"/>
    <p:sldId id="281" r:id="rId7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000" autoAdjust="0"/>
  </p:normalViewPr>
  <p:slideViewPr>
    <p:cSldViewPr>
      <p:cViewPr varScale="1">
        <p:scale>
          <a:sx n="91" d="100"/>
          <a:sy n="91" d="100"/>
        </p:scale>
        <p:origin x="534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10/16/2018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10/16/2018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10/16/2018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94612" y="1905000"/>
            <a:ext cx="4343400" cy="42672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Дивіться на</a:t>
            </a:r>
            <a:r>
              <a:rPr lang="uk-U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обкладинку книжки.</a:t>
            </a:r>
          </a:p>
          <a:p>
            <a:r>
              <a:rPr lang="uk-U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Дивіться на назву.</a:t>
            </a:r>
          </a:p>
          <a:p>
            <a:r>
              <a:rPr lang="uk-UA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Про що буде це оповідання*?</a:t>
            </a:r>
          </a:p>
          <a:p>
            <a:r>
              <a:rPr lang="uk-UA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*оповідання: повість, </a:t>
            </a:r>
            <a:r>
              <a:rPr lang="uk-UA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казка</a:t>
            </a:r>
            <a:endParaRPr lang="uk-U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Хто є автором цього оповідання? Чи це ім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я вам знайоме?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Placeholder 7"/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-1" t="18750" r="4210" b="63020"/>
          <a:stretch/>
        </p:blipFill>
        <p:spPr bwMode="auto">
          <a:xfrm>
            <a:off x="836612" y="179213"/>
            <a:ext cx="103632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2367" t="45858" r="72040" b="5508"/>
          <a:stretch/>
        </p:blipFill>
        <p:spPr bwMode="auto">
          <a:xfrm>
            <a:off x="2817812" y="1752600"/>
            <a:ext cx="36576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52400"/>
            <a:ext cx="9144000" cy="4419600"/>
          </a:xfrm>
        </p:spPr>
        <p:txBody>
          <a:bodyPr/>
          <a:lstStyle/>
          <a:p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Футбольні </a:t>
            </a:r>
            <a:b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детективи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752600"/>
          </a:xfrm>
        </p:spPr>
        <p:txBody>
          <a:bodyPr/>
          <a:lstStyle/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Написала:  Леся Саведчук</a:t>
            </a:r>
          </a:p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Ілюстрації:  Ларися Сембалюк Челядин</a:t>
            </a:r>
          </a:p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Читає: Надія Прокопчук</a:t>
            </a:r>
          </a:p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Жовтень 2018: Тиждень освіти у Саскачевані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67" t="45858" r="72040" b="5508"/>
          <a:stretch/>
        </p:blipFill>
        <p:spPr bwMode="auto">
          <a:xfrm>
            <a:off x="7161212" y="38100"/>
            <a:ext cx="36576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0412" y="1905000"/>
            <a:ext cx="5178553" cy="762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Хто знає, як грати у футбол?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12812" y="2743200"/>
            <a:ext cx="5026153" cy="3886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uk-UA" dirty="0"/>
              <a:t>г</a:t>
            </a:r>
            <a:r>
              <a:rPr lang="uk-UA" dirty="0" smtClean="0"/>
              <a:t>равець, гравці, грати</a:t>
            </a:r>
          </a:p>
          <a:p>
            <a:pPr>
              <a:spcBef>
                <a:spcPts val="1200"/>
              </a:spcBef>
            </a:pPr>
            <a:r>
              <a:rPr lang="uk-UA" dirty="0" smtClean="0"/>
              <a:t>воротар</a:t>
            </a:r>
          </a:p>
          <a:p>
            <a:pPr>
              <a:spcBef>
                <a:spcPts val="1200"/>
              </a:spcBef>
            </a:pPr>
            <a:r>
              <a:rPr lang="uk-UA" dirty="0"/>
              <a:t>м</a:t>
            </a:r>
            <a:r>
              <a:rPr lang="en-US" dirty="0" smtClean="0"/>
              <a:t>’</a:t>
            </a:r>
            <a:r>
              <a:rPr lang="uk-UA" dirty="0" smtClean="0"/>
              <a:t>яч, копати </a:t>
            </a:r>
            <a:r>
              <a:rPr lang="uk-UA" dirty="0"/>
              <a:t>м</a:t>
            </a:r>
            <a:r>
              <a:rPr lang="en-US" dirty="0"/>
              <a:t>’</a:t>
            </a:r>
            <a:r>
              <a:rPr lang="uk-UA" dirty="0"/>
              <a:t>яч</a:t>
            </a:r>
            <a:endParaRPr lang="uk-UA" dirty="0" smtClean="0"/>
          </a:p>
          <a:p>
            <a:pPr>
              <a:spcBef>
                <a:spcPts val="1200"/>
              </a:spcBef>
            </a:pPr>
            <a:r>
              <a:rPr lang="uk-UA" dirty="0"/>
              <a:t>с</a:t>
            </a:r>
            <a:r>
              <a:rPr lang="uk-UA" dirty="0" smtClean="0"/>
              <a:t>ітка, забити ґоль </a:t>
            </a:r>
          </a:p>
          <a:p>
            <a:pPr>
              <a:spcBef>
                <a:spcPts val="1200"/>
              </a:spcBef>
            </a:pPr>
            <a:r>
              <a:rPr lang="uk-UA" dirty="0"/>
              <a:t>ф</a:t>
            </a:r>
            <a:r>
              <a:rPr lang="uk-UA" dirty="0" smtClean="0"/>
              <a:t>утболіст, футболісти</a:t>
            </a:r>
          </a:p>
          <a:p>
            <a:pPr>
              <a:spcBef>
                <a:spcPts val="1200"/>
              </a:spcBef>
            </a:pPr>
            <a:r>
              <a:rPr lang="uk-UA" dirty="0"/>
              <a:t>к</a:t>
            </a:r>
            <a:r>
              <a:rPr lang="uk-UA" dirty="0" smtClean="0"/>
              <a:t>оманда</a:t>
            </a:r>
          </a:p>
          <a:p>
            <a:pPr>
              <a:spcBef>
                <a:spcPts val="1200"/>
              </a:spcBef>
            </a:pPr>
            <a:r>
              <a:rPr lang="uk-UA" dirty="0"/>
              <a:t>т</a:t>
            </a:r>
            <a:r>
              <a:rPr lang="uk-UA" dirty="0" smtClean="0"/>
              <a:t>ренер, тренуватися</a:t>
            </a:r>
          </a:p>
          <a:p>
            <a:pPr>
              <a:spcBef>
                <a:spcPts val="1200"/>
              </a:spcBef>
            </a:pPr>
            <a:r>
              <a:rPr lang="uk-UA" dirty="0" smtClean="0"/>
              <a:t>накази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876800" cy="762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«Скорпіони»</a:t>
            </a:r>
            <a:endParaRPr lang="en-US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876800" cy="3886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uk-UA" dirty="0" smtClean="0"/>
              <a:t>Ромко* </a:t>
            </a:r>
          </a:p>
          <a:p>
            <a:pPr>
              <a:spcBef>
                <a:spcPts val="600"/>
              </a:spcBef>
            </a:pPr>
            <a:r>
              <a:rPr lang="uk-UA" dirty="0" smtClean="0"/>
              <a:t>Микола</a:t>
            </a:r>
          </a:p>
          <a:p>
            <a:pPr>
              <a:spcBef>
                <a:spcPts val="600"/>
              </a:spcBef>
            </a:pPr>
            <a:r>
              <a:rPr lang="uk-UA" dirty="0" smtClean="0"/>
              <a:t>Козак</a:t>
            </a:r>
          </a:p>
          <a:p>
            <a:pPr>
              <a:spcBef>
                <a:spcPts val="600"/>
              </a:spcBef>
            </a:pPr>
            <a:r>
              <a:rPr lang="uk-UA" dirty="0" smtClean="0"/>
              <a:t>Тарас</a:t>
            </a:r>
          </a:p>
          <a:p>
            <a:pPr>
              <a:spcBef>
                <a:spcPts val="600"/>
              </a:spcBef>
            </a:pPr>
            <a:r>
              <a:rPr lang="uk-UA" dirty="0" smtClean="0"/>
              <a:t>Хась (Михась)</a:t>
            </a:r>
          </a:p>
          <a:p>
            <a:pPr>
              <a:spcBef>
                <a:spcPts val="600"/>
              </a:spcBef>
            </a:pPr>
            <a:r>
              <a:rPr lang="uk-UA" dirty="0" smtClean="0"/>
              <a:t>Бедрик</a:t>
            </a:r>
          </a:p>
          <a:p>
            <a:pPr>
              <a:spcBef>
                <a:spcPts val="600"/>
              </a:spcBef>
            </a:pPr>
            <a:r>
              <a:rPr lang="uk-UA" dirty="0" smtClean="0"/>
              <a:t>Нюнька</a:t>
            </a:r>
          </a:p>
          <a:p>
            <a:pPr>
              <a:spcBef>
                <a:spcPts val="600"/>
              </a:spcBef>
            </a:pPr>
            <a:r>
              <a:rPr lang="uk-UA" dirty="0" smtClean="0"/>
              <a:t>Валерій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dirty="0" smtClean="0"/>
              <a:t>*Ромкова сестра: Дарія</a:t>
            </a:r>
            <a:endParaRPr lang="uk-UA" dirty="0"/>
          </a:p>
        </p:txBody>
      </p:sp>
      <p:pic>
        <p:nvPicPr>
          <p:cNvPr id="8" name="Picture Placeholder 7"/>
          <p:cNvPicPr>
            <a:picLocks/>
          </p:cNvPicPr>
          <p:nvPr/>
        </p:nvPicPr>
        <p:blipFill rotWithShape="1">
          <a:blip r:embed="rId3"/>
          <a:srcRect l="-1" t="18750" r="4210" b="63020"/>
          <a:stretch/>
        </p:blipFill>
        <p:spPr bwMode="auto">
          <a:xfrm>
            <a:off x="836612" y="179213"/>
            <a:ext cx="103632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Layman's Guide to Football |Just Spilled It Out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3276600"/>
            <a:ext cx="2741098" cy="17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905000"/>
            <a:ext cx="7467600" cy="762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Розділ 2: Тренування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2743200"/>
            <a:ext cx="5334000" cy="3429001"/>
          </a:xfrm>
        </p:spPr>
        <p:txBody>
          <a:bodyPr/>
          <a:lstStyle/>
          <a:p>
            <a:r>
              <a:rPr lang="uk-UA" dirty="0" smtClean="0"/>
              <a:t>Де грали хлопці?</a:t>
            </a:r>
          </a:p>
          <a:p>
            <a:r>
              <a:rPr lang="uk-UA" dirty="0" smtClean="0"/>
              <a:t>Чому Валерій не прийшов?</a:t>
            </a:r>
          </a:p>
          <a:p>
            <a:r>
              <a:rPr lang="uk-UA" dirty="0" smtClean="0"/>
              <a:t>Чому Ромко спізнився?</a:t>
            </a:r>
          </a:p>
          <a:p>
            <a:r>
              <a:rPr lang="uk-UA" dirty="0" smtClean="0"/>
              <a:t>Котра дівчина добре грає у футбол?</a:t>
            </a:r>
          </a:p>
          <a:p>
            <a:r>
              <a:rPr lang="uk-UA" dirty="0" smtClean="0"/>
              <a:t>Хто є воротар команди?</a:t>
            </a:r>
          </a:p>
          <a:p>
            <a:r>
              <a:rPr lang="uk-UA" dirty="0" smtClean="0"/>
              <a:t>Як називається команда?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2" y="1905000"/>
            <a:ext cx="5486400" cy="2145666"/>
          </a:xfrm>
        </p:spPr>
        <p:txBody>
          <a:bodyPr/>
          <a:lstStyle/>
          <a:p>
            <a:r>
              <a:rPr lang="uk-UA" b="1" dirty="0" smtClean="0"/>
              <a:t>Микола: справжній футболіст</a:t>
            </a:r>
          </a:p>
          <a:p>
            <a:r>
              <a:rPr lang="uk-UA" dirty="0" smtClean="0"/>
              <a:t>Невеликий _________;</a:t>
            </a:r>
            <a:r>
              <a:rPr lang="uk-UA" dirty="0"/>
              <a:t> м</a:t>
            </a:r>
            <a:r>
              <a:rPr lang="uk-UA" dirty="0" smtClean="0"/>
              <a:t>ає широкі __________; любить давати __________; любить детально __________.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2" y="4191000"/>
            <a:ext cx="5486400" cy="1981201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Нюнька: колектор скарбів</a:t>
            </a:r>
          </a:p>
          <a:p>
            <a:pPr marL="0" indent="0">
              <a:buNone/>
            </a:pPr>
            <a:r>
              <a:rPr lang="uk-UA" dirty="0" smtClean="0"/>
              <a:t>Старі _________ і _________; бейсбольні __________; рамки для ______________.</a:t>
            </a:r>
          </a:p>
          <a:p>
            <a:pPr marL="0" indent="0">
              <a:buNone/>
            </a:pPr>
            <a:r>
              <a:rPr lang="uk-UA" dirty="0" smtClean="0"/>
              <a:t>Хлопці думають, що він збирає _______.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Placeholder 7"/>
          <p:cNvPicPr>
            <a:picLocks/>
          </p:cNvPicPr>
          <p:nvPr/>
        </p:nvPicPr>
        <p:blipFill rotWithShape="1">
          <a:blip r:embed="rId2"/>
          <a:srcRect l="-1" t="18750" r="4210" b="63020"/>
          <a:stretch/>
        </p:blipFill>
        <p:spPr bwMode="auto">
          <a:xfrm>
            <a:off x="836612" y="179213"/>
            <a:ext cx="103632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05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56412" y="1905000"/>
            <a:ext cx="4343400" cy="228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1905000"/>
            <a:ext cx="5178553" cy="762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Розділ 3: Мішечок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12" y="2743200"/>
            <a:ext cx="6324600" cy="3429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Хлопці знайшли невеликий _________, __________ мішечок.</a:t>
            </a:r>
          </a:p>
          <a:p>
            <a:pPr marL="0" indent="0">
              <a:buNone/>
            </a:pPr>
            <a:r>
              <a:rPr lang="uk-UA" dirty="0" smtClean="0"/>
              <a:t>У мішечку були __________ і __________ монети.</a:t>
            </a:r>
          </a:p>
          <a:p>
            <a:pPr marL="0" indent="0">
              <a:buNone/>
            </a:pPr>
            <a:r>
              <a:rPr lang="uk-UA" dirty="0" smtClean="0"/>
              <a:t>Хлопці не знали, чи хтось _________ мішечок чи хтось __________ мішечок з монетами.</a:t>
            </a:r>
          </a:p>
          <a:p>
            <a:pPr marL="0" indent="0">
              <a:buNone/>
            </a:pPr>
            <a:r>
              <a:rPr lang="uk-UA" dirty="0" smtClean="0"/>
              <a:t>Вони вирішили віднести до ___________, але перше, хлопці беруть мішечок до хати ______________.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6412" y="1905000"/>
            <a:ext cx="4572000" cy="2362200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pPr>
              <a:spcBef>
                <a:spcPts val="600"/>
              </a:spcBef>
            </a:pPr>
            <a:endParaRPr lang="uk-UA" sz="6200" dirty="0" smtClean="0"/>
          </a:p>
          <a:p>
            <a:pPr>
              <a:spcBef>
                <a:spcPts val="600"/>
              </a:spcBef>
            </a:pPr>
            <a:r>
              <a:rPr lang="uk-UA" sz="8000" dirty="0" smtClean="0"/>
              <a:t>Ромко оглянув парк. Що він бачив?</a:t>
            </a:r>
          </a:p>
          <a:p>
            <a:pPr>
              <a:spcBef>
                <a:spcPts val="600"/>
              </a:spcBef>
            </a:pPr>
            <a:r>
              <a:rPr lang="uk-UA" sz="8000" dirty="0" smtClean="0"/>
              <a:t>Група дітей....</a:t>
            </a:r>
          </a:p>
          <a:p>
            <a:pPr>
              <a:spcBef>
                <a:spcPts val="600"/>
              </a:spcBef>
            </a:pPr>
            <a:r>
              <a:rPr lang="uk-UA" sz="8000" dirty="0" smtClean="0"/>
              <a:t>На лавці сидів...</a:t>
            </a:r>
          </a:p>
          <a:p>
            <a:pPr>
              <a:spcBef>
                <a:spcPts val="600"/>
              </a:spcBef>
            </a:pPr>
            <a:r>
              <a:rPr lang="uk-UA" sz="8000" dirty="0" smtClean="0"/>
              <a:t>Близько вулиці стояли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uk-UA" sz="8000" dirty="0" smtClean="0"/>
              <a:t>Молодий бльондин у....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uk-UA" sz="8000" dirty="0" smtClean="0"/>
              <a:t>Старий бородатий чоловік у...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uk-UA" sz="8000" dirty="0" smtClean="0"/>
              <a:t>Чорноволоса дівчина на...</a:t>
            </a:r>
            <a:endParaRPr lang="uk-UA" sz="8000" dirty="0"/>
          </a:p>
          <a:p>
            <a:endParaRPr lang="uk-UA" sz="80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6412" y="4495800"/>
            <a:ext cx="4572000" cy="1676401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Хто Ігор Семенчук? </a:t>
            </a:r>
          </a:p>
          <a:p>
            <a:r>
              <a:rPr lang="uk-UA" dirty="0" smtClean="0"/>
              <a:t>Де він працює? </a:t>
            </a:r>
          </a:p>
          <a:p>
            <a:r>
              <a:rPr lang="uk-UA" dirty="0" smtClean="0"/>
              <a:t>Що «куратор музею» робить?</a:t>
            </a:r>
          </a:p>
        </p:txBody>
      </p:sp>
      <p:pic>
        <p:nvPicPr>
          <p:cNvPr id="7" name="Picture Placeholder 7"/>
          <p:cNvPicPr>
            <a:picLocks/>
          </p:cNvPicPr>
          <p:nvPr/>
        </p:nvPicPr>
        <p:blipFill rotWithShape="1">
          <a:blip r:embed="rId2"/>
          <a:srcRect l="-1" t="18750" r="4210" b="63020"/>
          <a:stretch/>
        </p:blipFill>
        <p:spPr bwMode="auto">
          <a:xfrm>
            <a:off x="836612" y="179213"/>
            <a:ext cx="103632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10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1905000"/>
            <a:ext cx="5483353" cy="762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Вкрадені монети чи ні?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066" t="16647" r="54140" b="9236"/>
          <a:stretch/>
        </p:blipFill>
        <p:spPr>
          <a:xfrm>
            <a:off x="1370012" y="2514601"/>
            <a:ext cx="3047999" cy="4267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5181600" cy="762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Як думаєте? Що буде далі?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5334000" cy="3429001"/>
          </a:xfrm>
        </p:spPr>
        <p:txBody>
          <a:bodyPr/>
          <a:lstStyle/>
          <a:p>
            <a:r>
              <a:rPr lang="uk-UA" dirty="0" smtClean="0"/>
              <a:t>Хлопці взяли монети....</a:t>
            </a:r>
          </a:p>
          <a:p>
            <a:r>
              <a:rPr lang="uk-UA" dirty="0" smtClean="0"/>
              <a:t>Вони дізналися, що....</a:t>
            </a:r>
          </a:p>
          <a:p>
            <a:r>
              <a:rPr lang="uk-UA" dirty="0" smtClean="0"/>
              <a:t>На жаль....</a:t>
            </a:r>
          </a:p>
          <a:p>
            <a:r>
              <a:rPr lang="uk-UA" dirty="0" smtClean="0"/>
              <a:t>Тоді...</a:t>
            </a:r>
          </a:p>
          <a:p>
            <a:r>
              <a:rPr lang="uk-UA" dirty="0" smtClean="0"/>
              <a:t>Раптом...</a:t>
            </a:r>
          </a:p>
          <a:p>
            <a:r>
              <a:rPr lang="uk-UA" dirty="0" smtClean="0"/>
              <a:t>Вкінці...</a:t>
            </a:r>
            <a:endParaRPr lang="en-US" dirty="0"/>
          </a:p>
        </p:txBody>
      </p:sp>
      <p:pic>
        <p:nvPicPr>
          <p:cNvPr id="7" name="Picture Placeholder 7"/>
          <p:cNvPicPr>
            <a:picLocks/>
          </p:cNvPicPr>
          <p:nvPr/>
        </p:nvPicPr>
        <p:blipFill rotWithShape="1">
          <a:blip r:embed="rId3"/>
          <a:srcRect l="-1" t="18750" r="4210" b="63020"/>
          <a:stretch/>
        </p:blipFill>
        <p:spPr bwMode="auto">
          <a:xfrm>
            <a:off x="836612" y="179213"/>
            <a:ext cx="103632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05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115</TotalTime>
  <Words>309</Words>
  <Application>Microsoft Office PowerPoint</Application>
  <PresentationFormat>Custom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Earthtones 16x9</vt:lpstr>
      <vt:lpstr>PowerPoint Presentation</vt:lpstr>
      <vt:lpstr>Футбольні  детективи</vt:lpstr>
      <vt:lpstr>Add a Slide Title - 2</vt:lpstr>
      <vt:lpstr>PowerPoint Presentation</vt:lpstr>
      <vt:lpstr>PowerPoint Presentation</vt:lpstr>
      <vt:lpstr>PowerPoint Presentation</vt:lpstr>
    </vt:vector>
  </TitlesOfParts>
  <Company>University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Prokopchuk</dc:creator>
  <cp:lastModifiedBy>Nadia Prokopchuk</cp:lastModifiedBy>
  <cp:revision>13</cp:revision>
  <cp:lastPrinted>2018-10-16T19:49:46Z</cp:lastPrinted>
  <dcterms:created xsi:type="dcterms:W3CDTF">2018-10-16T17:54:08Z</dcterms:created>
  <dcterms:modified xsi:type="dcterms:W3CDTF">2018-10-16T19:50:04Z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